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A719-C111-4A01-B070-3B770E1F9A55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D109-B51D-461E-AB29-769B0CD7E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A719-C111-4A01-B070-3B770E1F9A55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D109-B51D-461E-AB29-769B0CD7E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63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A719-C111-4A01-B070-3B770E1F9A55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D109-B51D-461E-AB29-769B0CD7E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73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A719-C111-4A01-B070-3B770E1F9A55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D109-B51D-461E-AB29-769B0CD7EB4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8569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A719-C111-4A01-B070-3B770E1F9A55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D109-B51D-461E-AB29-769B0CD7E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6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A719-C111-4A01-B070-3B770E1F9A55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D109-B51D-461E-AB29-769B0CD7E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15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A719-C111-4A01-B070-3B770E1F9A55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D109-B51D-461E-AB29-769B0CD7E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02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A719-C111-4A01-B070-3B770E1F9A55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D109-B51D-461E-AB29-769B0CD7E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06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A719-C111-4A01-B070-3B770E1F9A55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D109-B51D-461E-AB29-769B0CD7E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16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A719-C111-4A01-B070-3B770E1F9A55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D109-B51D-461E-AB29-769B0CD7E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44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A719-C111-4A01-B070-3B770E1F9A55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D109-B51D-461E-AB29-769B0CD7E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75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A719-C111-4A01-B070-3B770E1F9A55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D109-B51D-461E-AB29-769B0CD7E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01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A719-C111-4A01-B070-3B770E1F9A55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D109-B51D-461E-AB29-769B0CD7E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512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A719-C111-4A01-B070-3B770E1F9A55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D109-B51D-461E-AB29-769B0CD7E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32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A719-C111-4A01-B070-3B770E1F9A55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D109-B51D-461E-AB29-769B0CD7E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25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A719-C111-4A01-B070-3B770E1F9A55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D109-B51D-461E-AB29-769B0CD7E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56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A719-C111-4A01-B070-3B770E1F9A55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D109-B51D-461E-AB29-769B0CD7E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32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497A719-C111-4A01-B070-3B770E1F9A55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1D109-B51D-461E-AB29-769B0CD7E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665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Account (VA)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r>
              <a:rPr lang="en-US" dirty="0" smtClean="0"/>
              <a:t>STKIP PGRI </a:t>
            </a:r>
            <a:r>
              <a:rPr lang="en-US" dirty="0" err="1" smtClean="0"/>
              <a:t>Tulungagung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729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Cek</a:t>
            </a:r>
            <a:r>
              <a:rPr lang="en-US" dirty="0" smtClean="0"/>
              <a:t> Virtual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Virtual Account (VA)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laman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b="1" dirty="0"/>
              <a:t>c</a:t>
            </a:r>
            <a:r>
              <a:rPr lang="en-US" sz="4400" b="1" dirty="0" smtClean="0"/>
              <a:t>ek.stkippgritulungagung.ac.id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355490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Laman</a:t>
            </a:r>
            <a:r>
              <a:rPr lang="en-US" dirty="0" smtClean="0"/>
              <a:t> </a:t>
            </a:r>
            <a:r>
              <a:rPr lang="en-US" dirty="0" err="1" smtClean="0"/>
              <a:t>Cek</a:t>
            </a:r>
            <a:r>
              <a:rPr lang="en-US" dirty="0" smtClean="0"/>
              <a:t> Virtual Account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376" y="1853248"/>
            <a:ext cx="8394192" cy="4197096"/>
          </a:xfrm>
        </p:spPr>
      </p:pic>
    </p:spTree>
    <p:extLst>
      <p:ext uri="{BB962C8B-B14F-4D97-AF65-F5344CB8AC3E}">
        <p14:creationId xmlns:p14="http://schemas.microsoft.com/office/powerpoint/2010/main" val="3819014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Laman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Virtual Account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710" y="1853248"/>
            <a:ext cx="8391524" cy="4195762"/>
          </a:xfrm>
        </p:spPr>
      </p:pic>
    </p:spTree>
    <p:extLst>
      <p:ext uri="{BB962C8B-B14F-4D97-AF65-F5344CB8AC3E}">
        <p14:creationId xmlns:p14="http://schemas.microsoft.com/office/powerpoint/2010/main" val="2357938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Laman</a:t>
            </a:r>
            <a:r>
              <a:rPr lang="en-US" dirty="0" smtClean="0"/>
              <a:t> </a:t>
            </a:r>
            <a:r>
              <a:rPr lang="en-US" dirty="0" err="1" smtClean="0"/>
              <a:t>Cek</a:t>
            </a:r>
            <a:r>
              <a:rPr lang="en-US" dirty="0" smtClean="0"/>
              <a:t> Virtual Account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710" y="1853248"/>
            <a:ext cx="8391524" cy="4195762"/>
          </a:xfrm>
        </p:spPr>
      </p:pic>
    </p:spTree>
    <p:extLst>
      <p:ext uri="{BB962C8B-B14F-4D97-AF65-F5344CB8AC3E}">
        <p14:creationId xmlns:p14="http://schemas.microsoft.com/office/powerpoint/2010/main" val="3483656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Cetak</a:t>
            </a:r>
            <a:r>
              <a:rPr lang="en-US" dirty="0" smtClean="0"/>
              <a:t> Virtual Account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710" y="1853248"/>
            <a:ext cx="8391524" cy="4195762"/>
          </a:xfrm>
        </p:spPr>
      </p:pic>
    </p:spTree>
    <p:extLst>
      <p:ext uri="{BB962C8B-B14F-4D97-AF65-F5344CB8AC3E}">
        <p14:creationId xmlns:p14="http://schemas.microsoft.com/office/powerpoint/2010/main" val="1775974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Lembar</a:t>
            </a:r>
            <a:r>
              <a:rPr lang="en-US" dirty="0" smtClean="0"/>
              <a:t> Virtual Account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710" y="1853248"/>
            <a:ext cx="4195762" cy="419576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843" y="1853248"/>
            <a:ext cx="3047619" cy="8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24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Irfan </a:t>
            </a:r>
            <a:r>
              <a:rPr lang="en-US" sz="7200" dirty="0" err="1" smtClean="0"/>
              <a:t>Kurniawan</a:t>
            </a: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085 748 639 887</a:t>
            </a:r>
            <a:endParaRPr lang="en-US" sz="7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776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</TotalTime>
  <Words>57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Virtual Account (VA)</vt:lpstr>
      <vt:lpstr>Cek Virtual Account</vt:lpstr>
      <vt:lpstr>Laman Cek Virtual Account</vt:lpstr>
      <vt:lpstr>Laman Daftar Virtual Account</vt:lpstr>
      <vt:lpstr>Laman Cek Virtual Account</vt:lpstr>
      <vt:lpstr>Cetak Virtual Account</vt:lpstr>
      <vt:lpstr>Lembar Virtual Account</vt:lpstr>
      <vt:lpstr>Contact Person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Account (VA)</dc:title>
  <dc:creator>Microsoft</dc:creator>
  <cp:lastModifiedBy>Microsoft</cp:lastModifiedBy>
  <cp:revision>3</cp:revision>
  <dcterms:created xsi:type="dcterms:W3CDTF">2019-04-10T00:37:17Z</dcterms:created>
  <dcterms:modified xsi:type="dcterms:W3CDTF">2019-04-10T00:54:03Z</dcterms:modified>
</cp:coreProperties>
</file>